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53" d="100"/>
          <a:sy n="53" d="100"/>
        </p:scale>
        <p:origin x="-96" y="-3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841E-BF0A-4024-8B91-A841A684A341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1C126-698A-46C9-8E54-00FD698E93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841E-BF0A-4024-8B91-A841A684A341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1C126-698A-46C9-8E54-00FD698E93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841E-BF0A-4024-8B91-A841A684A341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1C126-698A-46C9-8E54-00FD698E93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841E-BF0A-4024-8B91-A841A684A341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1C126-698A-46C9-8E54-00FD698E93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841E-BF0A-4024-8B91-A841A684A341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1C126-698A-46C9-8E54-00FD698E93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841E-BF0A-4024-8B91-A841A684A341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1C126-698A-46C9-8E54-00FD698E93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841E-BF0A-4024-8B91-A841A684A341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1C126-698A-46C9-8E54-00FD698E93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841E-BF0A-4024-8B91-A841A684A341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1C126-698A-46C9-8E54-00FD698E93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841E-BF0A-4024-8B91-A841A684A341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1C126-698A-46C9-8E54-00FD698E93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841E-BF0A-4024-8B91-A841A684A341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1C126-698A-46C9-8E54-00FD698E93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841E-BF0A-4024-8B91-A841A684A341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1C126-698A-46C9-8E54-00FD698E93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2841E-BF0A-4024-8B91-A841A684A341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1C126-698A-46C9-8E54-00FD698E93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228600"/>
            <a:ext cx="8825643" cy="589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0"/>
            <a:ext cx="8597043" cy="612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DELL</cp:lastModifiedBy>
  <cp:revision>4</cp:revision>
  <dcterms:created xsi:type="dcterms:W3CDTF">2019-01-24T12:40:16Z</dcterms:created>
  <dcterms:modified xsi:type="dcterms:W3CDTF">2019-01-24T13:29:05Z</dcterms:modified>
</cp:coreProperties>
</file>